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597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-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s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Embedded </a:t>
            </a:r>
            <a:r>
              <a:rPr lang="nl-NL" dirty="0" err="1" smtClean="0"/>
              <a:t>webcontrollers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Niels </a:t>
            </a:r>
            <a:r>
              <a:rPr lang="nl-NL" dirty="0" err="1" smtClean="0"/>
              <a:t>bekkers</a:t>
            </a:r>
            <a:endParaRPr lang="nl-NL" dirty="0" smtClean="0"/>
          </a:p>
          <a:p>
            <a:r>
              <a:rPr lang="nl-NL" dirty="0" smtClean="0"/>
              <a:t>Maxim </a:t>
            </a:r>
            <a:r>
              <a:rPr lang="nl-NL" dirty="0" err="1" smtClean="0"/>
              <a:t>bergmans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93281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producent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Simuleren productieregeling elektriciteitscentrale</a:t>
            </a:r>
          </a:p>
          <a:p>
            <a:r>
              <a:rPr lang="nl-NL" dirty="0" smtClean="0"/>
              <a:t>Benodigde energie voor leverancier produceren</a:t>
            </a:r>
          </a:p>
          <a:p>
            <a:r>
              <a:rPr lang="nl-NL" dirty="0" smtClean="0"/>
              <a:t>Prijs en energie transporteren op vraag van leverancier 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202" y="3671247"/>
            <a:ext cx="2529764" cy="252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34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Producent</a:t>
            </a:r>
            <a:endParaRPr lang="nl-NL" dirty="0"/>
          </a:p>
        </p:txBody>
      </p:sp>
      <p:sp>
        <p:nvSpPr>
          <p:cNvPr id="4" name="Afgeronde rechthoek 3"/>
          <p:cNvSpPr/>
          <p:nvPr/>
        </p:nvSpPr>
        <p:spPr>
          <a:xfrm>
            <a:off x="2175164" y="2729345"/>
            <a:ext cx="2050472" cy="1316183"/>
          </a:xfrm>
          <a:prstGeom prst="round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 smtClean="0"/>
              <a:t>Producent</a:t>
            </a:r>
            <a:endParaRPr lang="nl-NL" sz="2800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7453745" y="2729345"/>
            <a:ext cx="2083521" cy="1316183"/>
          </a:xfrm>
          <a:prstGeom prst="round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800" dirty="0" smtClean="0"/>
              <a:t>Leverancier</a:t>
            </a:r>
            <a:endParaRPr lang="nl-NL" sz="2800" dirty="0"/>
          </a:p>
        </p:txBody>
      </p:sp>
      <p:sp>
        <p:nvSpPr>
          <p:cNvPr id="8" name="Pijl links 7"/>
          <p:cNvSpPr/>
          <p:nvPr/>
        </p:nvSpPr>
        <p:spPr>
          <a:xfrm>
            <a:off x="4225636" y="3269672"/>
            <a:ext cx="3228109" cy="235528"/>
          </a:xfrm>
          <a:prstGeom prst="rightArrow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Tekstvak 8"/>
          <p:cNvSpPr txBox="1"/>
          <p:nvPr/>
        </p:nvSpPr>
        <p:spPr>
          <a:xfrm>
            <a:off x="5036126" y="2623341"/>
            <a:ext cx="1884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nl-NL" dirty="0" smtClean="0"/>
              <a:t>Prijs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 err="1" smtClean="0"/>
              <a:t>KiloWatt</a:t>
            </a:r>
            <a:endParaRPr lang="nl-NL" dirty="0"/>
          </a:p>
        </p:txBody>
      </p:sp>
      <p:sp>
        <p:nvSpPr>
          <p:cNvPr id="10" name="Gekromde pijl omhoog 9"/>
          <p:cNvSpPr/>
          <p:nvPr/>
        </p:nvSpPr>
        <p:spPr>
          <a:xfrm>
            <a:off x="3018955" y="4054330"/>
            <a:ext cx="5641469" cy="1551708"/>
          </a:xfrm>
          <a:prstGeom prst="curvedUpArrow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sp>
        <p:nvSpPr>
          <p:cNvPr id="11" name="Tekstvak 10"/>
          <p:cNvSpPr txBox="1"/>
          <p:nvPr/>
        </p:nvSpPr>
        <p:spPr>
          <a:xfrm>
            <a:off x="4655125" y="5785836"/>
            <a:ext cx="2369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nl-NL" smtClean="0"/>
              <a:t>Verwachte Productie</a:t>
            </a:r>
          </a:p>
        </p:txBody>
      </p:sp>
    </p:spTree>
    <p:extLst>
      <p:ext uri="{BB962C8B-B14F-4D97-AF65-F5344CB8AC3E}">
        <p14:creationId xmlns:p14="http://schemas.microsoft.com/office/powerpoint/2010/main" val="2050925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Werking programma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Consoleprogramma </a:t>
            </a:r>
          </a:p>
          <a:p>
            <a:r>
              <a:rPr lang="nl-NL" dirty="0" smtClean="0"/>
              <a:t>Verbonden met </a:t>
            </a:r>
            <a:r>
              <a:rPr lang="nl-NL" dirty="0" err="1" smtClean="0"/>
              <a:t>MySQL</a:t>
            </a:r>
            <a:r>
              <a:rPr lang="nl-NL" dirty="0" smtClean="0"/>
              <a:t>-Database</a:t>
            </a:r>
          </a:p>
          <a:p>
            <a:r>
              <a:rPr lang="nl-NL" dirty="0" smtClean="0"/>
              <a:t>Regelt automatisch de productie</a:t>
            </a:r>
          </a:p>
          <a:p>
            <a:r>
              <a:rPr lang="nl-NL" dirty="0" smtClean="0"/>
              <a:t>Haal verwachte productie op via REST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5286617"/>
            <a:ext cx="4817756" cy="80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16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Database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"/>
          </p:nvPr>
        </p:nvSpPr>
        <p:spPr>
          <a:xfrm>
            <a:off x="1864743" y="3166281"/>
            <a:ext cx="2106756" cy="1241946"/>
          </a:xfrm>
          <a:prstGeom prst="round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800" dirty="0" smtClean="0"/>
              <a:t>Producent</a:t>
            </a:r>
            <a:endParaRPr lang="nl-NL" sz="2800" dirty="0"/>
          </a:p>
        </p:txBody>
      </p:sp>
      <p:sp>
        <p:nvSpPr>
          <p:cNvPr id="5" name="Cilinder 4"/>
          <p:cNvSpPr/>
          <p:nvPr/>
        </p:nvSpPr>
        <p:spPr>
          <a:xfrm>
            <a:off x="8584442" y="3043451"/>
            <a:ext cx="955343" cy="1364776"/>
          </a:xfrm>
          <a:prstGeom prst="can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Pijl links 5"/>
          <p:cNvSpPr/>
          <p:nvPr/>
        </p:nvSpPr>
        <p:spPr>
          <a:xfrm>
            <a:off x="3971499" y="3630304"/>
            <a:ext cx="4612943" cy="395786"/>
          </a:xfrm>
          <a:prstGeom prst="rightArrow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kstvak 6"/>
          <p:cNvSpPr txBox="1"/>
          <p:nvPr/>
        </p:nvSpPr>
        <p:spPr>
          <a:xfrm>
            <a:off x="8543499" y="2674119"/>
            <a:ext cx="1596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mtClean="0"/>
              <a:t>Database</a:t>
            </a:r>
            <a:endParaRPr lang="nl-NL"/>
          </a:p>
        </p:txBody>
      </p:sp>
      <p:sp>
        <p:nvSpPr>
          <p:cNvPr id="8" name="Tekstvak 7"/>
          <p:cNvSpPr txBox="1"/>
          <p:nvPr/>
        </p:nvSpPr>
        <p:spPr>
          <a:xfrm>
            <a:off x="5081409" y="2706974"/>
            <a:ext cx="26538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nl-NL" dirty="0" err="1" smtClean="0"/>
              <a:t>UnitID</a:t>
            </a:r>
            <a:endParaRPr lang="nl-NL" dirty="0" smtClean="0"/>
          </a:p>
          <a:p>
            <a:pPr marL="285750" indent="-285750">
              <a:buFont typeface="Arial" charset="0"/>
              <a:buChar char="•"/>
            </a:pPr>
            <a:r>
              <a:rPr lang="nl-NL" dirty="0" smtClean="0"/>
              <a:t>Prijs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 smtClean="0"/>
              <a:t>Productie</a:t>
            </a:r>
          </a:p>
        </p:txBody>
      </p:sp>
    </p:spTree>
    <p:extLst>
      <p:ext uri="{BB962C8B-B14F-4D97-AF65-F5344CB8AC3E}">
        <p14:creationId xmlns:p14="http://schemas.microsoft.com/office/powerpoint/2010/main" val="174839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141412" y="2279175"/>
            <a:ext cx="9905999" cy="3512025"/>
          </a:xfrm>
        </p:spPr>
        <p:txBody>
          <a:bodyPr/>
          <a:lstStyle/>
          <a:p>
            <a:r>
              <a:rPr lang="nl-NL" dirty="0" smtClean="0"/>
              <a:t>GET 		=&gt; Ophalen data van resource</a:t>
            </a:r>
          </a:p>
          <a:p>
            <a:r>
              <a:rPr lang="nl-NL" dirty="0" smtClean="0"/>
              <a:t>PUT 		=&gt; Updaten</a:t>
            </a:r>
            <a:r>
              <a:rPr lang="nl-BE" dirty="0" smtClean="0"/>
              <a:t> van resource</a:t>
            </a:r>
            <a:endParaRPr lang="nl-NL" dirty="0" smtClean="0"/>
          </a:p>
          <a:p>
            <a:r>
              <a:rPr lang="nl-NL" dirty="0" smtClean="0"/>
              <a:t>POST		=&gt; </a:t>
            </a:r>
            <a:r>
              <a:rPr lang="nl-NL" dirty="0" err="1" smtClean="0"/>
              <a:t>Cre</a:t>
            </a:r>
            <a:r>
              <a:rPr lang="nl-BE" dirty="0" smtClean="0"/>
              <a:t>ëren van resource</a:t>
            </a:r>
            <a:endParaRPr lang="nl-NL" dirty="0" smtClean="0"/>
          </a:p>
          <a:p>
            <a:r>
              <a:rPr lang="nl-NL" dirty="0" smtClean="0"/>
              <a:t>DELETE 	=&gt; Verwijderen van resource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7906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Versiebeheer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Github</a:t>
            </a:r>
            <a:endParaRPr lang="nl-NL" dirty="0" smtClean="0"/>
          </a:p>
          <a:p>
            <a:r>
              <a:rPr lang="nl-NL" dirty="0" smtClean="0"/>
              <a:t>Handig om als team aan code te werken</a:t>
            </a:r>
          </a:p>
          <a:p>
            <a:r>
              <a:rPr lang="nl-NL" dirty="0" smtClean="0"/>
              <a:t>Eventuele fouten onmiddellijk rechtgezet</a:t>
            </a:r>
          </a:p>
          <a:p>
            <a:r>
              <a:rPr lang="nl-NL" dirty="0" smtClean="0"/>
              <a:t>Sourcetree Git </a:t>
            </a:r>
            <a:r>
              <a:rPr lang="nl-NL" dirty="0" err="1" smtClean="0"/>
              <a:t>client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152" y="4620152"/>
            <a:ext cx="4124846" cy="155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86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6478" y="1758169"/>
            <a:ext cx="8513730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7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71</TotalTime>
  <Words>71</Words>
  <Application>Microsoft Macintosh PowerPoint</Application>
  <PresentationFormat>Breedbeeld</PresentationFormat>
  <Paragraphs>34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Trebuchet MS</vt:lpstr>
      <vt:lpstr>Tw Cen MT</vt:lpstr>
      <vt:lpstr>Arial</vt:lpstr>
      <vt:lpstr>Circuit</vt:lpstr>
      <vt:lpstr>Embedded webcontrollers</vt:lpstr>
      <vt:lpstr>producent</vt:lpstr>
      <vt:lpstr>Producent</vt:lpstr>
      <vt:lpstr>Werking programma</vt:lpstr>
      <vt:lpstr>Database</vt:lpstr>
      <vt:lpstr>rest</vt:lpstr>
      <vt:lpstr>Versiebeheer</vt:lpstr>
      <vt:lpstr>PowerPoint-presentatie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webcontrollers</dc:title>
  <dc:creator>Niels Bekkers</dc:creator>
  <cp:lastModifiedBy>Niels Bekkers</cp:lastModifiedBy>
  <cp:revision>13</cp:revision>
  <dcterms:created xsi:type="dcterms:W3CDTF">2016-08-21T10:25:34Z</dcterms:created>
  <dcterms:modified xsi:type="dcterms:W3CDTF">2016-08-21T11:37:32Z</dcterms:modified>
</cp:coreProperties>
</file>

<file path=docProps/thumbnail.jpeg>
</file>